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/>
    <p:restoredTop sz="93018"/>
  </p:normalViewPr>
  <p:slideViewPr>
    <p:cSldViewPr snapToGrid="0" snapToObjects="1">
      <p:cViewPr varScale="1">
        <p:scale>
          <a:sx n="130" d="100"/>
          <a:sy n="130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30ABC-B1A9-9A44-9B72-CAA53A5FAF2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B598-99A9-5C4C-A3D2-835803C71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1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BB598-99A9-5C4C-A3D2-835803C71B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60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B34A07-2379-1E4E-BA73-911CA495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EA0239-31A1-4B48-8096-09C18D66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05DA-458C-6443-A3C9-44AC5182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6DECC-F50E-E942-B549-AE11A2DE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4C1E5-EC2D-4843-8030-96D9AAC1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65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04AFE-72E3-754C-B8E6-A54E96FC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D08F34-715B-5743-8288-0C1E0C8EA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69317B-0470-4D48-82C6-11D00FC2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A4DEC-2A1B-204A-86F9-B84E5445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2C87A3-FFC5-5A4A-9B7E-AE05B453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71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8A8A44-8893-014F-A032-42E892B74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2156FE-FA2F-CA4D-9539-1F0C833D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37D61B-C9F6-9949-9C44-24348F1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36F7E1-7D66-9B42-BE89-86E6A10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BC70E-310F-3D4C-A394-74837C41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1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6168F-6AB1-3345-97A4-1ED36CF8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C4E5C-25DC-274F-BFB2-072B6ECA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9C59FA-ECB2-B145-BC85-05A8D14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8DE56C-3B4E-BD4A-84F9-3AC6B6D3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80D7F-1441-9F4D-8CB4-B82A1596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0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BB7FE-2DE5-9242-9824-F37A2638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B0D417-50C1-CF45-9B58-00598CC4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5B2E8-E6EF-6249-B37C-E80569AF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44BE0E-0550-0843-9536-7DD713E2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9456CC-B288-3A42-B35B-FDF1B4B4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7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C1D91-D976-EF4A-B54E-ABBCCE4C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CCE8FD-A5B5-C242-B908-3EC4984C6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02ABB2-97B3-7149-8CFA-D5577D90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AFD918-71DE-0E4B-A9C3-AF73CCA3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038E7C-C6AF-AB4B-ACFF-150B1561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BB2550-BD4B-FE45-979E-424C4063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4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900A1-A035-C248-8D7E-A73FF4E2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4D6E51-3F8E-F442-B03D-03F887FCC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A8E302-845C-CF43-B1C2-2F79A998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F43F38-A3EE-9647-9687-19A8551FA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A32773-C373-AA40-BE73-038450BD6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30E027-62AE-BE45-AD55-37332AF0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FAC8C03-A0EC-5D4A-B506-2E94C5B3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FEC622-A9E9-6F4B-9DEE-0DE9B58B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87D7A-3487-9846-9BDB-0229C1CD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984BA9-3D71-2F47-B791-83229F93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462597-7003-3544-BB2B-A82E957D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902C31-CAEB-9242-92FE-3DAE2630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905EFE-AAE1-B04B-B250-3673C81B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48DCBE-3B7B-8249-8711-425CFF02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FC6AD-2B10-324D-8B7C-13E24A0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98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D52B7-E3FA-2042-9969-315BC309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58A16E-DC8A-2749-9BE8-351C5A1B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22C13D-1B32-6E44-9DFD-680843FB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2D3E27-D8DC-A842-B551-D9333A91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1BA866-3A85-AA4C-8A28-90B508DB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DC1EB8-B399-5648-914C-E8B525A9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72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51400-90B4-BD42-BE8C-34334CFE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AAB0D02-D67A-F647-A795-DFEB66909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C49E46F-9A5A-D842-9C9B-A649F486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4A85ED-1CE6-1648-AE18-941B4285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49ED82-70E3-954C-94FD-5D101393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A388A0-FAB9-584B-A3C5-74A7D2E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69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B7A3B5-07A5-E34C-BADE-D87B22C9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D89837-C7C1-0547-BCC9-DCCE03BEA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9830A8-BCB1-D545-ACD9-C58AA3A4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23A0-41B4-1B4F-B596-3D8414FEAAE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C39F6B-CB42-214D-A9D7-EF136DE67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2DDF48-EA63-2A4F-AA61-FAADC5B6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E7C5-DAF6-2643-B2DB-11A0E6D7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0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長方形 1">
            <a:extLst>
              <a:ext uri="{FF2B5EF4-FFF2-40B4-BE49-F238E27FC236}">
                <a16:creationId xmlns:a16="http://schemas.microsoft.com/office/drawing/2014/main" id="{DD9056AC-09C6-7749-91C4-2AF867BEA3F9}"/>
              </a:ext>
            </a:extLst>
          </p:cNvPr>
          <p:cNvSpPr/>
          <p:nvPr/>
        </p:nvSpPr>
        <p:spPr>
          <a:xfrm>
            <a:off x="0" y="2"/>
            <a:ext cx="12192000" cy="228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">
                <a:srgbClr val="92D050"/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sz="1400" kern="140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34" charset="-128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600" kern="14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「SDGs de </a:t>
            </a:r>
            <a:r>
              <a:rPr lang="ja-JP" altLang="en-US" sz="3600" kern="14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地方創生」</a:t>
            </a:r>
            <a:r>
              <a:rPr lang="en-US" sz="3600" kern="14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ja-JP" sz="3600" kern="14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カードゲーム体験会</a:t>
            </a:r>
            <a:r>
              <a:rPr lang="en-US" altLang="ja-JP" sz="3600" kern="14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 in </a:t>
            </a:r>
            <a:r>
              <a:rPr lang="ja-JP" altLang="en-US" sz="3600" kern="14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鶴岡</a:t>
            </a:r>
            <a:endParaRPr lang="ja-JP" sz="3600" kern="1400">
              <a:solidFill>
                <a:srgbClr val="FFFFFF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Angsana New" panose="02020603050405020304" pitchFamily="18" charset="-34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ja-JP" sz="20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（会場：</a:t>
            </a:r>
            <a:r>
              <a:rPr lang="ja-JP" altLang="en-US"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荘銀タクト鶴岡　会議室１・２</a:t>
            </a:r>
            <a:r>
              <a:rPr lang="ja-JP" sz="20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）　</a:t>
            </a:r>
            <a:endParaRPr lang="en-US" altLang="ja-JP" sz="2000" dirty="0">
              <a:solidFill>
                <a:srgbClr val="00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Angsana New" panose="02020603050405020304" pitchFamily="18" charset="-34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ja-JP" sz="28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2021</a:t>
            </a:r>
            <a:r>
              <a:rPr lang="ja-JP" altLang="en-US" sz="28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年</a:t>
            </a:r>
            <a:r>
              <a:rPr lang="en-US" altLang="ja-JP" sz="28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9</a:t>
            </a:r>
            <a:r>
              <a:rPr lang="ja-JP" altLang="en-US" sz="28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月</a:t>
            </a:r>
            <a:r>
              <a:rPr lang="en-US" altLang="ja-JP" sz="28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19</a:t>
            </a:r>
            <a:r>
              <a:rPr lang="ja-JP" altLang="en-US" sz="28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日（日）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10:00〜12:30</a:t>
            </a:r>
            <a:r>
              <a:rPr lang="ja-JP" altLang="en-US" sz="28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（受付</a:t>
            </a:r>
            <a:r>
              <a:rPr lang="en-US" altLang="ja-JP" sz="28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9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:45〜</a:t>
            </a:r>
            <a:r>
              <a:rPr lang="ja-JP" altLang="en-US" sz="280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Angsana New" panose="02020603050405020304" pitchFamily="18" charset="-34"/>
              </a:rPr>
              <a:t>）</a:t>
            </a:r>
            <a:endParaRPr lang="ja-JP" sz="2800">
              <a:solidFill>
                <a:srgbClr val="FFFFFF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Angsana New" panose="02020603050405020304" pitchFamily="18" charset="-34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ja-JP" sz="1000">
              <a:solidFill>
                <a:srgbClr val="FFFFFF"/>
              </a:solidFill>
              <a:effectLst/>
              <a:latin typeface="Calisto MT" panose="02040603050505030304" pitchFamily="18" charset="0"/>
              <a:ea typeface="メイリオ" panose="020B0604030504040204" pitchFamily="34" charset="-128"/>
              <a:cs typeface="Angsana New" panose="02020603050405020304" pitchFamily="18" charset="-34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764D14-EC76-424E-AA8C-584187E36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52" y="2575644"/>
            <a:ext cx="2883922" cy="414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1FCB03-B6D4-3D47-BE3F-4F585B07CC84}"/>
              </a:ext>
            </a:extLst>
          </p:cNvPr>
          <p:cNvSpPr txBox="1"/>
          <p:nvPr/>
        </p:nvSpPr>
        <p:spPr>
          <a:xfrm>
            <a:off x="3275974" y="5370021"/>
            <a:ext cx="6644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定員：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20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名</a:t>
            </a:r>
            <a:endParaRPr lang="en-US" altLang="ja-JP" sz="2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参加費：</a:t>
            </a:r>
            <a:r>
              <a: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3,000</a:t>
            </a:r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円／人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主催：株式会社</a:t>
            </a:r>
            <a:r>
              <a: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CSR</a:t>
            </a:r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インテグレーション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8420AF-D781-C149-B6AC-2F86B0AE96CE}"/>
              </a:ext>
            </a:extLst>
          </p:cNvPr>
          <p:cNvSpPr txBox="1"/>
          <p:nvPr/>
        </p:nvSpPr>
        <p:spPr>
          <a:xfrm>
            <a:off x="9950913" y="606251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（鶴岡市由良）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11036-ABB9-F94F-89B9-814675C4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406" y="2430823"/>
            <a:ext cx="4800000" cy="360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711AB1-1980-F44E-A58B-D1160182C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358" y="2478011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Macintosh PowerPoint</Application>
  <PresentationFormat>ワイド画面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游ゴシック Light</vt:lpstr>
      <vt:lpstr>Angsana New</vt:lpstr>
      <vt:lpstr>Arial</vt:lpstr>
      <vt:lpstr>Calisto MT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14</cp:revision>
  <dcterms:created xsi:type="dcterms:W3CDTF">2021-06-23T02:56:03Z</dcterms:created>
  <dcterms:modified xsi:type="dcterms:W3CDTF">2021-07-01T10:20:03Z</dcterms:modified>
</cp:coreProperties>
</file>