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CC331-264C-4FC4-A75C-45CF1010D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2AA2D4-E396-4DD3-B2DD-12022E73B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859CB1-E5EC-4915-AF25-02975923B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BD3FF2-CFAA-40EF-A039-F56F95DBA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B965ED-D6C4-465D-81F9-C0E68093C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40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A93965-FCF4-485B-BAFE-92783401A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76CFE4-1391-46D4-B24B-08DA150B1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2B0F88-B160-4581-9B58-20D40093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6FCCEA-0328-40B1-AAE6-4F86BF5F7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37B072-225B-488D-8EE4-7F32A5F0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91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3E9187F-B500-4E25-98B5-A4998B8A5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753FE8-5292-414F-A361-9030099C5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709585-C8DE-4D07-9E75-E5763A839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07B54C-29EC-4502-A662-AD2B4B564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466BCC-5EA5-48A5-BA88-3A1FD94D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04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723A1D-0F87-4BA7-9507-800432A2D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26AEA2-F973-4DE4-8CB3-A1F6FC03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F53326-B328-40A0-8ECD-21A64B2F2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717D7B-DE23-4D13-8344-BE035D245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9CBCA8-D572-4DE3-BA79-51813153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26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603045-2F4D-45E8-8996-18677F80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2E683A-8E40-4AEB-90A5-82C2CE431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FF9C36-F76D-4E2C-A23B-F1A4080C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9E0924-7315-4B84-96A7-A1BEF2AA2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9DD45D-D1DE-4F5F-B4A8-A51DEA6B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48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B47C0F-F16B-44C3-BBE1-8CCE5597D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8C5B95-F1B6-4ECB-8960-73AA5518E8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D0E2A3-2568-4A4C-9DC1-CDD03D3A4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B6130A-A266-4FF8-8A29-D1D24B9F3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AF21B2-72F4-490A-9A23-D2E8F797A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B22B22-DC97-4826-92FE-4D9D54383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831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9F0AA-F375-4FFD-8527-3DDE3D23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1D161B-AE1B-4CB6-87F3-BA67413E7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D377EC-C646-4F9A-BB3E-99434AC2E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7DCE2B-D8F7-4C0F-B774-A7A0D8B0BC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D7F126-94AE-414C-9A4B-589A10C02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F1B9E22-1403-4245-ADE9-5EDFE67E2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9D46279-390E-40C5-9B36-9DAFE0267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B46E866-08C1-4631-9C9E-B1AC7B81F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29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336FF-4337-416B-951B-5FD5A493F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9D2EDBA-1FF0-4897-9652-0D4981E5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4ED8811-EF8B-4522-89D3-16A8C2445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DC0AFE9-BBD4-41CE-A27C-5763A695B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19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FA10852-96BA-42DB-B2C2-91B968F72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C6824C8-5D36-42E8-ABEE-8029956C6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D8C86-520D-4493-AD29-A832DFFED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25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0EB68-1B4F-4D5B-9491-EC2E37840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CD104C-0FA4-4BB9-BB84-3CCA227A1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136585-3B4D-4985-B14A-A85698FBA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A8B218-7C91-4281-911F-FDB506F2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F9CE40-174B-4814-B5DB-D424D3DBD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B31681-85A3-4DEA-869F-1295EE74B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4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6FC689-948C-47D7-9C9C-32280D152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7562B68-847E-4E36-8997-D13114DB6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788D76-F579-417A-A5C3-B2D64D9A9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F0176D-A209-4585-9B4E-6C4F9D4E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DE2894-68E3-494D-8051-BD5CDA6B3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012B75-DF3A-4907-95D1-B9448D6FD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52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5750F1-4402-45C8-AA2F-B49495AFC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EADC77-84BF-4E89-9B81-E43672690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5206E0-C2B1-4D82-A0B4-DEAAA5FDA6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50C9B-96E4-4016-A234-C5308658A39E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88AC76-75C9-4DFB-9D4F-EE5804584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E958ED-713B-4217-ABCE-0B9168D3D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0B21A-6EC4-415C-82AF-B900492C57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77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EC3EF21-4DD1-4B89-9D20-ABAEE293BB86}"/>
              </a:ext>
            </a:extLst>
          </p:cNvPr>
          <p:cNvGrpSpPr/>
          <p:nvPr/>
        </p:nvGrpSpPr>
        <p:grpSpPr>
          <a:xfrm>
            <a:off x="2076741" y="1279492"/>
            <a:ext cx="7314197" cy="3468900"/>
            <a:chOff x="2076741" y="1279492"/>
            <a:chExt cx="7314197" cy="3468900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12283C0A-002F-462E-96CB-92CA1C2303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5445" y="1528366"/>
              <a:ext cx="6216788" cy="2971152"/>
            </a:xfrm>
            <a:prstGeom prst="rect">
              <a:avLst/>
            </a:prstGeom>
          </p:spPr>
        </p:pic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E5239A60-21BE-4ECB-A6F5-C0E73DE4C8C9}"/>
                </a:ext>
              </a:extLst>
            </p:cNvPr>
            <p:cNvSpPr/>
            <p:nvPr/>
          </p:nvSpPr>
          <p:spPr>
            <a:xfrm>
              <a:off x="2076741" y="1279492"/>
              <a:ext cx="7314197" cy="3468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3023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福井 千寿子</dc:creator>
  <cp:lastModifiedBy>福井 千寿子</cp:lastModifiedBy>
  <cp:revision>1</cp:revision>
  <dcterms:created xsi:type="dcterms:W3CDTF">2019-11-18T03:22:43Z</dcterms:created>
  <dcterms:modified xsi:type="dcterms:W3CDTF">2019-11-18T03:29:08Z</dcterms:modified>
</cp:coreProperties>
</file>